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760" r:id="rId2"/>
    <p:sldId id="766" r:id="rId3"/>
    <p:sldId id="767" r:id="rId4"/>
    <p:sldId id="768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2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322293-C4DA-F841-F5FF-D2A4382E45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(348)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2D5FD-A265-F7F3-D42A-8EE6189B78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209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2/22/2023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13E00-EAC2-E2BE-AD53-32C0135A8B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B7FDE-E09D-BF3C-6DD7-2E1A6A744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209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r">
              <a:defRPr sz="1200"/>
            </a:lvl1pPr>
          </a:lstStyle>
          <a:p>
            <a:fld id="{F4F6F245-0888-4F78-8F8D-19577F862B2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1283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l">
              <a:defRPr sz="1200"/>
            </a:lvl1pPr>
          </a:lstStyle>
          <a:p>
            <a:r>
              <a:rPr lang="en-US"/>
              <a:t>Class – The Life Of Christ (348)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209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r">
              <a:defRPr sz="1200"/>
            </a:lvl1pPr>
          </a:lstStyle>
          <a:p>
            <a:r>
              <a:rPr lang="en-US"/>
              <a:t>2/22/2023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90" tIns="46895" rIns="93790" bIns="468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7" y="4620395"/>
            <a:ext cx="5853468" cy="3781062"/>
          </a:xfrm>
          <a:prstGeom prst="rect">
            <a:avLst/>
          </a:prstGeom>
        </p:spPr>
        <p:txBody>
          <a:bodyPr vert="horz" lIns="93790" tIns="46895" rIns="93790" bIns="468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209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r">
              <a:defRPr sz="1200"/>
            </a:lvl1pPr>
          </a:lstStyle>
          <a:p>
            <a:fld id="{CCD57E02-D98C-4D5F-86D4-075C7AB8F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339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95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1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8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68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2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3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9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7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3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4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February 22,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</a:t>
            </a:r>
            <a:r>
              <a:rPr lang="en-US" dirty="0">
                <a:solidFill>
                  <a:schemeClr val="bg1"/>
                </a:solidFill>
              </a:rPr>
              <a:t>: The Last Week of the Life of Jesus –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3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C9E0-232C-0C62-C43B-D8060124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58" y="553771"/>
            <a:ext cx="8787865" cy="1143000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Observing the Offerings and Widow’s Mites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(Mark 12:41-44; Luke 21:1-4)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F891-37A5-96AD-7657-93DCF047D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382" y="1812274"/>
            <a:ext cx="8547234" cy="954107"/>
          </a:xfrm>
        </p:spPr>
        <p:txBody>
          <a:bodyPr>
            <a:spAutoFit/>
          </a:bodyPr>
          <a:lstStyle/>
          <a:p>
            <a:pPr marL="574675" indent="-574675">
              <a:buNone/>
            </a:pPr>
            <a:r>
              <a:rPr lang="en-US" dirty="0"/>
              <a:t>17.	</a:t>
            </a:r>
            <a:r>
              <a:rPr lang="en-US" sz="2800" dirty="0"/>
              <a:t>Why did Jesus say the widow who put two mites into the treasury had put in more than others who had </a:t>
            </a:r>
            <a:r>
              <a:rPr lang="en-US" sz="2800" i="1" dirty="0"/>
              <a:t>“put in much”?</a:t>
            </a:r>
          </a:p>
        </p:txBody>
      </p:sp>
    </p:spTree>
    <p:extLst>
      <p:ext uri="{BB962C8B-B14F-4D97-AF65-F5344CB8AC3E}">
        <p14:creationId xmlns:p14="http://schemas.microsoft.com/office/powerpoint/2010/main" val="272777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8BC5FC-9835-2CA4-C3AD-6891AD75B2FF}"/>
              </a:ext>
            </a:extLst>
          </p:cNvPr>
          <p:cNvSpPr txBox="1">
            <a:spLocks/>
          </p:cNvSpPr>
          <p:nvPr/>
        </p:nvSpPr>
        <p:spPr bwMode="auto">
          <a:xfrm>
            <a:off x="298383" y="252466"/>
            <a:ext cx="85472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Greeks Seek Jesus. He Foretells that He Shall Draw All Men Unto Him (John 12:20-50)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CDEA9B-65C6-9346-6E62-F2AFBC91CCE9}"/>
              </a:ext>
            </a:extLst>
          </p:cNvPr>
          <p:cNvSpPr txBox="1">
            <a:spLocks/>
          </p:cNvSpPr>
          <p:nvPr/>
        </p:nvSpPr>
        <p:spPr bwMode="auto">
          <a:xfrm>
            <a:off x="298383" y="1385834"/>
            <a:ext cx="854723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18.	What did certain Greeks ask of Philip? What did he do? What was Jesus’ response to their request?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19.	What did Jesus say must happen to a grain of wheat before it can bring forth fruit? What application did He make of this teaching?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20.	Where did Jesus say His servants would be? What makes that possible?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21.	Why was Jesus’ soul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“troubled”?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For what purpose had He come to this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“hour”?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22.	What request did Jesus make of the Father? What response was given?</a:t>
            </a:r>
          </a:p>
        </p:txBody>
      </p:sp>
    </p:spTree>
    <p:extLst>
      <p:ext uri="{BB962C8B-B14F-4D97-AF65-F5344CB8AC3E}">
        <p14:creationId xmlns:p14="http://schemas.microsoft.com/office/powerpoint/2010/main" val="322906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8BC5FC-9835-2CA4-C3AD-6891AD75B2FF}"/>
              </a:ext>
            </a:extLst>
          </p:cNvPr>
          <p:cNvSpPr txBox="1">
            <a:spLocks/>
          </p:cNvSpPr>
          <p:nvPr/>
        </p:nvSpPr>
        <p:spPr bwMode="auto">
          <a:xfrm>
            <a:off x="298383" y="252466"/>
            <a:ext cx="85472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Greeks Seek Jesus. He Foretells that He Shall Draw All Men Unto Him (John 12:20-50)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CDEA9B-65C6-9346-6E62-F2AFBC91CCE9}"/>
              </a:ext>
            </a:extLst>
          </p:cNvPr>
          <p:cNvSpPr txBox="1">
            <a:spLocks/>
          </p:cNvSpPr>
          <p:nvPr/>
        </p:nvSpPr>
        <p:spPr bwMode="auto">
          <a:xfrm>
            <a:off x="298383" y="2098104"/>
            <a:ext cx="854723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23.	What did the people make of the above response? What explanation did Jesus give of it?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24.	Who is the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“ruler of this world”?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How would he be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“cast out”?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25.	What was Jesus referring to when He said,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“if I am lifted up from the earth”?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Explain.</a:t>
            </a:r>
          </a:p>
        </p:txBody>
      </p:sp>
    </p:spTree>
    <p:extLst>
      <p:ext uri="{BB962C8B-B14F-4D97-AF65-F5344CB8AC3E}">
        <p14:creationId xmlns:p14="http://schemas.microsoft.com/office/powerpoint/2010/main" val="355146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</TotalTime>
  <Words>273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Book</vt:lpstr>
      <vt:lpstr>Perpetua</vt:lpstr>
      <vt:lpstr>Wingdings 2</vt:lpstr>
      <vt:lpstr>Theme10</vt:lpstr>
      <vt:lpstr>Lesson Twenty: The Last Week of the Life of Jesus – II</vt:lpstr>
      <vt:lpstr>Observing the Offerings and Widow’s Mites (Mark 12:41-44; Luke 21:1-4)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Twenty: The Last Week of the Life of Jesus – II</dc:title>
  <dc:creator>mgalloway2715@gmail.com</dc:creator>
  <cp:lastModifiedBy>Richard Lidh</cp:lastModifiedBy>
  <cp:revision>8</cp:revision>
  <cp:lastPrinted>2023-03-04T00:45:55Z</cp:lastPrinted>
  <dcterms:created xsi:type="dcterms:W3CDTF">2023-02-22T19:25:41Z</dcterms:created>
  <dcterms:modified xsi:type="dcterms:W3CDTF">2023-03-04T00:46:10Z</dcterms:modified>
</cp:coreProperties>
</file>